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82">
          <p15:clr>
            <a:srgbClr val="A4A3A4"/>
          </p15:clr>
        </p15:guide>
        <p15:guide id="2" orient="horz" pos="1614">
          <p15:clr>
            <a:srgbClr val="A4A3A4"/>
          </p15:clr>
        </p15:guide>
        <p15:guide id="3" pos="2880">
          <p15:clr>
            <a:srgbClr val="A4A3A4"/>
          </p15:clr>
        </p15:guide>
        <p15:guide id="4" pos="199">
          <p15:clr>
            <a:srgbClr val="A4A3A4"/>
          </p15:clr>
        </p15:guide>
      </p15:sldGuideLst>
    </p:ext>
    <p:ext uri="{2D200454-40CA-4A62-9FC3-DE9A4176ACB9}">
      <p15:notesGuideLst>
        <p15:guide id="1" orient="horz" pos="37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82" orient="horz"/>
        <p:guide pos="1614" orient="horz"/>
        <p:guide pos="2880"/>
        <p:guide pos="19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72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685799" y="8798011"/>
            <a:ext cx="2971800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877331" y="4343400"/>
            <a:ext cx="5795318" cy="445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ec5d1b99d_0_47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ec5d1b99d_0_47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8ec5d1b99d_0_47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ee021e337_4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ee021e337_4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8ee021e337_4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de61cf19e_2_1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de61cf19e_2_1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8de61cf19e_2_1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edf180317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edf180317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edf180317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de61cf19e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de61cf19e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8de61cf19e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c5d1b99d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c5d1b99d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8ec5d1b99d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9b7558a4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9b7558a4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69b7558a4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e021e337_0_2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e021e337_0_2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ee021e337_0_2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ec5d1b99d_0_3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ec5d1b99d_0_3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ec5d1b99d_0_3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c5d1b99d_3_13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ec5d1b99d_3_13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ec5d1b99d_3_13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de61cf19e_2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de61cf19e_2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de61cf19e_2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1 column)">
  <p:cSld name="Title and Content (1 column)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-1196500" y="37098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200">
                <a:solidFill>
                  <a:srgbClr val="073763"/>
                </a:solidFill>
              </a:rPr>
              <a:t>Smart India Hackathon 2020</a:t>
            </a:r>
            <a:endParaRPr b="1" sz="3200">
              <a:solidFill>
                <a:srgbClr val="07376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" y="4733925"/>
            <a:ext cx="9144000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 flipH="1">
            <a:off x="3465000" y="4359050"/>
            <a:ext cx="29238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5" y="0"/>
            <a:ext cx="9144000" cy="47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25" y="-66670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8525" y="-66671"/>
            <a:ext cx="9262526" cy="521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</p:spPr>
        <p:txBody>
          <a:bodyPr anchorCtr="0" anchor="t" bIns="0" lIns="7315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" y="62163"/>
            <a:ext cx="8922998" cy="50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Product Image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with every part description and specification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 small rendered video if possible to be appended.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mission and 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AI features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3820950"/>
            <a:ext cx="9144000" cy="5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/>
              <a:t>OPEN FOR SUGGESTIONS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107600" y="2248225"/>
            <a:ext cx="9036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name : Technothorn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1111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700"/>
              <a:buNone/>
            </a:pPr>
            <a:r>
              <a:rPr b="1"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name : Ultra-compact Personal Aerial Vehicle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500" y="4594800"/>
            <a:ext cx="9245001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9122300" y="0"/>
            <a:ext cx="21600" cy="4594800"/>
          </a:xfrm>
          <a:prstGeom prst="straightConnector1">
            <a:avLst/>
          </a:prstGeom>
          <a:noFill/>
          <a:ln cap="flat" cmpd="sng" w="1524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136800"/>
            <a:ext cx="9262526" cy="52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0"/>
            <a:ext cx="9144000" cy="51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5175"/>
            <a:ext cx="9144000" cy="6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6150"/>
            <a:ext cx="9144000" cy="5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78475"/>
            <a:ext cx="9144000" cy="5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59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81750" y="200925"/>
            <a:ext cx="5314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Key Features - SAR2</a:t>
            </a:r>
            <a:endParaRPr b="1" sz="26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81750" y="864850"/>
            <a:ext cx="85692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Speed - 90-100 km/hr (approx)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Height - 3.6 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Width - 1.6 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Weight - 800 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kg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Total Power Supply - 725 HP [700(main requirement) + 25(reserve)]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Driver Safety Mechanism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2 Seater (Driver/Passenger)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Quad winged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Motor Speed - 3000 rpm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Comprehensive Management by the smart command and Control Centre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Radiator to regulate the heat generated inside the system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Electrically powered to reduce environmental harm caused by emission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Vertical take-off and landing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7442950" y="4574700"/>
            <a:ext cx="150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Team Technothorn</a:t>
            </a:r>
            <a:endParaRPr b="1"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